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8CF30-018C-764E-A093-62736531F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>
                <a:latin typeface="Nirmala UI" panose="020B0502040204020203" pitchFamily="34" charset="0"/>
                <a:ea typeface="Niagara Solid" panose="02000000000000000000" pitchFamily="2" charset="0"/>
                <a:cs typeface="Nirmala UI" panose="020B0502040204020203" pitchFamily="34" charset="0"/>
              </a:rPr>
              <a:t>अग्नि पुराण –(विषय वस्तु -1)पीजी सेमे.-4</a:t>
            </a:r>
            <a:br>
              <a:rPr lang="en-US" sz="4400">
                <a:latin typeface="Nirmala UI" panose="020B0502040204020203" pitchFamily="34" charset="0"/>
                <a:ea typeface="Niagara Solid" panose="02000000000000000000" pitchFamily="2" charset="0"/>
                <a:cs typeface="Nirmala UI" panose="020B0502040204020203" pitchFamily="34" charset="0"/>
              </a:rPr>
            </a:br>
            <a:r>
              <a:rPr lang="en-US" sz="4400">
                <a:latin typeface="Nirmala UI" panose="020B0502040204020203" pitchFamily="34" charset="0"/>
                <a:ea typeface="Niagara Solid" panose="02000000000000000000" pitchFamily="2" charset="0"/>
                <a:cs typeface="Nirmala UI" panose="020B0502040204020203" pitchFamily="34" charset="0"/>
              </a:rPr>
              <a:t> ई सी – 1 , विषय- संस्कृत ,पीयू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E4E4C34-822C-E64A-8CAF-B6A61C8EC3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प्रस्तुति</a:t>
            </a:r>
          </a:p>
          <a:p>
            <a:r>
              <a:rPr lang="en-US"/>
              <a:t> डॉ निरुपमा राय , संस्कृत-विभाग </a:t>
            </a:r>
          </a:p>
          <a:p>
            <a:r>
              <a:rPr lang="en-US"/>
              <a:t>पूर्णिया </a:t>
            </a:r>
            <a:r>
              <a:rPr lang="en-US">
                <a:latin typeface="Nirmala UI" panose="020B0502040204020203" pitchFamily="34" charset="0"/>
                <a:cs typeface="Nirmala UI" panose="020B0502040204020203" pitchFamily="34" charset="0"/>
              </a:rPr>
              <a:t>विश्वविद्यालय</a:t>
            </a:r>
            <a:r>
              <a:rPr lang="en-US"/>
              <a:t> पूर्णिया</a:t>
            </a:r>
          </a:p>
        </p:txBody>
      </p:sp>
    </p:spTree>
    <p:extLst>
      <p:ext uri="{BB962C8B-B14F-4D97-AF65-F5344CB8AC3E}">
        <p14:creationId xmlns:p14="http://schemas.microsoft.com/office/powerpoint/2010/main" val="277185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9C5254-836E-8A4F-8892-9A79301C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विषय वस्तु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882AAC-1359-014C-A451-9507FC25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विभिन्न विषयों के विवेचन और उपयोगिता की दृष्टि से 18 पुराणों में अग्नि पुराण का सर्वाधिक महत्व है।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इसमें अनेक विद्याओं का सुंदर समावेश है इस पुराण में सभी विद्याओं का सुंदर चित्रण है ।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भगवान अग्निदेव ने महर्षि वशिष्ठ को यह पुराण सुनाया है अतः इसे अग्नि पुराण कहते हैं अग्नि पुराण को श्री हरि का चरण कहा गया है ।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इस पुराण में 383 अध्याय हैं जिनमें विविध विषयों का चित्रण है।</a:t>
            </a:r>
          </a:p>
        </p:txBody>
      </p:sp>
    </p:spTree>
    <p:extLst>
      <p:ext uri="{BB962C8B-B14F-4D97-AF65-F5344CB8AC3E}">
        <p14:creationId xmlns:p14="http://schemas.microsoft.com/office/powerpoint/2010/main" val="213188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2FF7C-3636-F144-A3CE-E39CFCBE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विषय वस्तु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AC08DF-9D03-1342-BD1D-51E5FF45A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प्रथम अध्याय -अग्नि और वशिष्ठ का संवाद तत्पश्चात द्वितीयसे लेके पंचम अध्याय तक विभिन्न अवतारों की कथा है ।मत्स्य अवतार समुद्र मंथन , कूर्म तथा मोहनी अवतार की कथा वराह , नरसिंह ,वामन और परशुराम अवतार की कथा के साथ-साथ श्री रामावतार कथा भी है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रामायण के बालकांड की संक्षिप्त कथा 5 से 11 अध्याय तक वर्णित हुई है ।</a:t>
            </a:r>
          </a:p>
        </p:txBody>
      </p:sp>
    </p:spTree>
    <p:extLst>
      <p:ext uri="{BB962C8B-B14F-4D97-AF65-F5344CB8AC3E}">
        <p14:creationId xmlns:p14="http://schemas.microsoft.com/office/powerpoint/2010/main" val="112840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27AFF-8AAD-7040-ABAF-0696540D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विषय वस्तु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221C4-97B9-6D4E-85EB-1FB42C127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12 वें अध्याय में कृष्णावतार की संक्षिप्त कथा है 13 अध्याय से लेकर 15 अध्याय तक महाभारत की कथा प्राप्त होती है 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16 वें अध्याय में बुद्ध और कल्की अवतारों की कथा है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17 में अध्याय में जगत की सृष्टि का वर्णन है 18 से लेकर 20 में अध्याय तक मनु के वंशजों का वर्णन है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21 में अध्याय से लेकर तीसवें अध्याय तक विभिन्न प्रकार के पूजा-पाठ और विष्णु पूजन का चित्रण है</a:t>
            </a:r>
          </a:p>
        </p:txBody>
      </p:sp>
    </p:spTree>
    <p:extLst>
      <p:ext uri="{BB962C8B-B14F-4D97-AF65-F5344CB8AC3E}">
        <p14:creationId xmlns:p14="http://schemas.microsoft.com/office/powerpoint/2010/main" val="200064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713C4D-1FC8-4645-8E48-BB00BF84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विषय वस्तु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D32C4F-2C95-9E40-B449-8BEE12FA7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31 वां अध्याय अत्यंत प्रसिद्ध है क्योंकि इसमें दो स्तोत्र वर्णित हैं </a:t>
            </a:r>
          </a:p>
          <a:p>
            <a:pPr marL="0" indent="0">
              <a:buNone/>
            </a:pPr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1- अपामार्जन विधान स्तोत्र </a:t>
            </a:r>
          </a:p>
          <a:p>
            <a:pPr marL="0" indent="0">
              <a:buNone/>
            </a:pPr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  2- कुषापामार्जन स्तोत्र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36 वें अध्याय में भगवान विष्णु की पूजा विधि वर्णित है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37 वें अध्याय से लेकर 63 में अध्याय तक विभिन्न देवी-देवताओं की प्रतिष्ठा की सामान्य विधि वर्णित है जो अत्यंत महत्वपूर्ण है।</a:t>
            </a:r>
          </a:p>
        </p:txBody>
      </p:sp>
    </p:spTree>
    <p:extLst>
      <p:ext uri="{BB962C8B-B14F-4D97-AF65-F5344CB8AC3E}">
        <p14:creationId xmlns:p14="http://schemas.microsoft.com/office/powerpoint/2010/main" val="32681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7278D-E4FE-8046-87CC-55E0FDF2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विषय वस्तु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0C10F1-68DA-A642-B5B9-90EF8AB71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64 वां अध्याय अत्यंत महत्वपूर्ण है जिसमें कुंआं, बावड़ी और पोखर आदि की प्रतिष्ठा की विधि बताई गई है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70 वें अध्याय में वृक्षों की प्रतिष्ठा की विधि बताई गई है और 71 से लेकर 81  तक इन 10 अध्यायों में भी तरह-तरह की पूजा विधि का चित्रण प्राप्त होता है।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93 अध्याय -वास्तु पूजा </a:t>
            </a:r>
          </a:p>
          <a:p>
            <a:r>
              <a:rPr lang="en-US" sz="2800">
                <a:latin typeface="Nirmala UI" panose="020B0502040204020203" pitchFamily="34" charset="0"/>
                <a:cs typeface="Nirmala UI" panose="020B0502040204020203" pitchFamily="34" charset="0"/>
              </a:rPr>
              <a:t>  100वें अध्याय से लेकर 106 अध्याय तक नगर, गृह आदि के वास्तु के वर्णन के साथ-साथ शिवलिंग के जीर्णोद्धार की विधि भी बताई गई है</a:t>
            </a:r>
          </a:p>
        </p:txBody>
      </p:sp>
    </p:spTree>
    <p:extLst>
      <p:ext uri="{BB962C8B-B14F-4D97-AF65-F5344CB8AC3E}">
        <p14:creationId xmlns:p14="http://schemas.microsoft.com/office/powerpoint/2010/main" val="21948790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Custom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Atlas</vt:lpstr>
      <vt:lpstr>अग्नि पुराण –(विषय वस्तु -1)पीजी सेमे.-4  ई सी – 1 , विषय- संस्कृत ,पीयू</vt:lpstr>
      <vt:lpstr>विषय वस्तु</vt:lpstr>
      <vt:lpstr>विषय वस्तु</vt:lpstr>
      <vt:lpstr>विषय वस्तु</vt:lpstr>
      <vt:lpstr>विषय वस्तु</vt:lpstr>
      <vt:lpstr>विषय वस्तु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अग्नि पुराण –(विषय वस्तु )पीजी सेमे.-4  ई सी – 1 , विषय- संस्कृत ,पीयू</dc:title>
  <dc:creator>nirupamaroy25@gmail.com</dc:creator>
  <cp:lastModifiedBy>User</cp:lastModifiedBy>
  <cp:revision>2</cp:revision>
  <dcterms:created xsi:type="dcterms:W3CDTF">2020-04-16T12:34:12Z</dcterms:created>
  <dcterms:modified xsi:type="dcterms:W3CDTF">2020-04-17T11:22:42Z</dcterms:modified>
</cp:coreProperties>
</file>